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6421E"/>
    <a:srgbClr val="ED7B09"/>
    <a:srgbClr val="CE3010"/>
    <a:srgbClr val="B96007"/>
    <a:srgbClr val="CC9900"/>
    <a:srgbClr val="663300"/>
    <a:srgbClr val="05BEFF"/>
    <a:srgbClr val="CCCC00"/>
    <a:srgbClr val="CD3FBC"/>
    <a:srgbClr val="8F45C7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181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- Τίτλος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17" name="16 - Υπότιτλος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l-GR" smtClean="0"/>
              <a:t>Κάντε κλικ για να επεξεργαστείτε τον υπότιτλο του υποδείγματος</a:t>
            </a:r>
            <a:endParaRPr kumimoji="0" lang="en-US"/>
          </a:p>
        </p:txBody>
      </p:sp>
      <p:sp>
        <p:nvSpPr>
          <p:cNvPr id="30" name="29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3/7/2024</a:t>
            </a:fld>
            <a:endParaRPr lang="el-GR"/>
          </a:p>
        </p:txBody>
      </p:sp>
      <p:sp>
        <p:nvSpPr>
          <p:cNvPr id="19" name="18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27" name="2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3/7/2024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3/7/2024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3/7/2024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3/7/2024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3/7/2024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περιεχομένου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3/7/2024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3/7/2024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3/7/2024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lang="el-GR" smtClean="0"/>
              <a:t>Δεύτερου επιπέδου</a:t>
            </a:r>
          </a:p>
          <a:p>
            <a:pPr lvl="2" eaLnBrk="1" latinLnBrk="0" hangingPunct="1"/>
            <a:r>
              <a:rPr lang="el-GR" smtClean="0"/>
              <a:t>Τρίτου επιπέδου</a:t>
            </a:r>
          </a:p>
          <a:p>
            <a:pPr lvl="3" eaLnBrk="1" latinLnBrk="0" hangingPunct="1"/>
            <a:r>
              <a:rPr lang="el-GR" smtClean="0"/>
              <a:t>Τέταρτου επιπέδου</a:t>
            </a:r>
          </a:p>
          <a:p>
            <a:pPr lvl="4" eaLnBrk="1" latinLnBrk="0" hangingPunct="1"/>
            <a:r>
              <a:rPr lang="el-GR" smtClean="0"/>
              <a:t>Πέμπτου επιπέδου</a:t>
            </a:r>
            <a:endParaRPr kumimoji="0"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3/7/2024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- Ψαλίδισμα και στρογγύλεμα μίας γωνίας του ορθογωνίου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- Ορθογώνιο τρίγωνο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CEA3-3058-4D43-AE35-B3DA76CB4003}" type="datetimeFigureOut">
              <a:rPr lang="el-GR" smtClean="0"/>
              <a:pPr/>
              <a:t>3/7/2024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l-GR" smtClean="0"/>
              <a:t>Κάντε κλικ στο εικονίδιο για να προσθέσετε μια εικόνα</a:t>
            </a:r>
            <a:endParaRPr kumimoji="0" lang="en-US" dirty="0"/>
          </a:p>
        </p:txBody>
      </p:sp>
      <p:sp>
        <p:nvSpPr>
          <p:cNvPr id="10" name="9 - Ελεύθερη σχεδίαση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- Ελεύθερη σχεδίαση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- Ελεύθερη σχεδίαση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- Ελεύθερη σχεδίαση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- Θέση τίτλου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l-GR" smtClean="0"/>
              <a:t>Kλικ για επεξεργασία του τίτλου</a:t>
            </a:r>
            <a:endParaRPr kumimoji="0" lang="en-US"/>
          </a:p>
        </p:txBody>
      </p:sp>
      <p:sp>
        <p:nvSpPr>
          <p:cNvPr id="30" name="29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l-GR" smtClean="0"/>
              <a:t>Kλικ για επεξεργασία των στυλ του υποδείγματος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10" name="9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342CEA3-3058-4D43-AE35-B3DA76CB4003}" type="datetimeFigureOut">
              <a:rPr lang="el-GR" smtClean="0"/>
              <a:pPr/>
              <a:t>3/7/2024</a:t>
            </a:fld>
            <a:endParaRPr lang="el-GR"/>
          </a:p>
        </p:txBody>
      </p:sp>
      <p:sp>
        <p:nvSpPr>
          <p:cNvPr id="22" name="21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18" name="17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3F1D1C4-C2D9-4231-9FB2-B2D9D97AA41D}" type="slidenum">
              <a:rPr lang="el-GR" smtClean="0"/>
              <a:pPr/>
              <a:t>‹#›</a:t>
            </a:fld>
            <a:endParaRPr lang="el-GR"/>
          </a:p>
        </p:txBody>
      </p:sp>
      <p:grpSp>
        <p:nvGrpSpPr>
          <p:cNvPr id="2" name="1 - Ομάδα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- Ελεύθερη σχεδίαση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- Ελεύθερη σχεδίαση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Relationship Id="rId4" Type="http://schemas.openxmlformats.org/officeDocument/2006/relationships/hyperlink" Target="https://www.youtube.com/watch?v=aSnl3UvX_Hg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323528" y="0"/>
            <a:ext cx="8568952" cy="2780928"/>
          </a:xfrm>
        </p:spPr>
        <p:txBody>
          <a:bodyPr>
            <a:noAutofit/>
          </a:bodyPr>
          <a:lstStyle/>
          <a:p>
            <a:pPr algn="ctr"/>
            <a:r>
              <a:rPr lang="el-GR" sz="4000" dirty="0" smtClean="0"/>
              <a:t>ΑΝΘΡΩΠΙΝΑ ΔΙΚΑΙΩΜΑΤΑ ΚΑΙ ΕΝΣΥΝΑΙΣΘΗΣΗ: ΑΝΤΙΜΕΤΩΠΙΖΟΝΤΑΣ ΤΟΝ ΡΑΤΣΙΣΜΟ</a:t>
            </a:r>
            <a:endParaRPr lang="el-GR" sz="4000" b="1" dirty="0"/>
          </a:p>
        </p:txBody>
      </p:sp>
      <p:pic>
        <p:nvPicPr>
          <p:cNvPr id="4" name="3 - Εικόνα" descr="ΡΟΥΣΒΕΛΤ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411760" y="3068960"/>
            <a:ext cx="5508104" cy="3101851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Τίτλος"/>
          <p:cNvSpPr>
            <a:spLocks noGrp="1"/>
          </p:cNvSpPr>
          <p:nvPr>
            <p:ph type="title"/>
          </p:nvPr>
        </p:nvSpPr>
        <p:spPr>
          <a:xfrm>
            <a:off x="0" y="548680"/>
            <a:ext cx="9144000" cy="1440160"/>
          </a:xfrm>
        </p:spPr>
        <p:txBody>
          <a:bodyPr>
            <a:normAutofit/>
          </a:bodyPr>
          <a:lstStyle/>
          <a:p>
            <a:pPr algn="ctr"/>
            <a:r>
              <a:rPr lang="el-GR" sz="4000" b="1" dirty="0" smtClean="0"/>
              <a:t>ΈΝΑ ΒΙΝΤΕΟ ΓΙΑ ΤΗΝ ΠΑΓΚΟΣΜΙΑ ΗΜΕΡΑ ΑΝΘΡΩΠΙΝΩΝ ΔΙΚΑΙΩΜΑΤΩΝ</a:t>
            </a:r>
            <a:endParaRPr lang="el-GR" sz="4000" b="1" dirty="0"/>
          </a:p>
        </p:txBody>
      </p:sp>
      <p:pic>
        <p:nvPicPr>
          <p:cNvPr id="12" name="11 - Θέση περιεχομένου" descr="Capture5.PN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283968" y="3717032"/>
            <a:ext cx="4306040" cy="2472501"/>
          </a:xfrm>
        </p:spPr>
      </p:pic>
      <p:pic>
        <p:nvPicPr>
          <p:cNvPr id="11" name="10 - Θέση περιεχομένου" descr="Capture3.PNG"/>
          <p:cNvPicPr>
            <a:picLocks noGrp="1" noChangeAspect="1"/>
          </p:cNvPicPr>
          <p:nvPr>
            <p:ph sz="half" idx="1"/>
          </p:nvPr>
        </p:nvPicPr>
        <p:blipFill>
          <a:blip r:embed="rId3" cstate="print"/>
          <a:stretch>
            <a:fillRect/>
          </a:stretch>
        </p:blipFill>
        <p:spPr>
          <a:xfrm>
            <a:off x="755576" y="3573016"/>
            <a:ext cx="3139243" cy="2750309"/>
          </a:xfrm>
        </p:spPr>
      </p:pic>
      <p:sp>
        <p:nvSpPr>
          <p:cNvPr id="13" name="12 - Ορθογώνιο"/>
          <p:cNvSpPr/>
          <p:nvPr/>
        </p:nvSpPr>
        <p:spPr>
          <a:xfrm>
            <a:off x="611560" y="2060848"/>
            <a:ext cx="784887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hlinkClick r:id="rId4"/>
              </a:rPr>
              <a:t>https://www.youtube.com/watch?v=aSnl3UvX_Hg</a:t>
            </a:r>
            <a:r>
              <a:rPr lang="el-GR" sz="2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l-GR" sz="2400" b="1" dirty="0" smtClean="0">
                <a:solidFill>
                  <a:schemeClr val="tx2">
                    <a:lumMod val="75000"/>
                  </a:schemeClr>
                </a:solidFill>
              </a:rPr>
              <a:t>(Αστυνομία Κύπρου) </a:t>
            </a:r>
            <a:endParaRPr lang="el-GR" sz="2400" b="1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- Τίτλος"/>
          <p:cNvSpPr>
            <a:spLocks noGrp="1"/>
          </p:cNvSpPr>
          <p:nvPr>
            <p:ph type="ctrTitle"/>
          </p:nvPr>
        </p:nvSpPr>
        <p:spPr>
          <a:xfrm>
            <a:off x="0" y="1"/>
            <a:ext cx="9144000" cy="1052735"/>
          </a:xfrm>
        </p:spPr>
        <p:txBody>
          <a:bodyPr>
            <a:noAutofit/>
          </a:bodyPr>
          <a:lstStyle/>
          <a:p>
            <a:pPr algn="ctr"/>
            <a:r>
              <a:rPr lang="el-GR" sz="5000" b="1" dirty="0" smtClean="0"/>
              <a:t>ΜΕ ΤΙ ΘΑ ΑΣΧΟΛΗΘΟΥΜΕ:</a:t>
            </a:r>
            <a:endParaRPr lang="el-GR" sz="5000" b="1" dirty="0"/>
          </a:p>
        </p:txBody>
      </p:sp>
      <p:sp>
        <p:nvSpPr>
          <p:cNvPr id="7" name="6 - Υπότιτλος"/>
          <p:cNvSpPr>
            <a:spLocks noGrp="1"/>
          </p:cNvSpPr>
          <p:nvPr>
            <p:ph type="subTitle" idx="1"/>
          </p:nvPr>
        </p:nvSpPr>
        <p:spPr>
          <a:xfrm>
            <a:off x="179512" y="1988840"/>
            <a:ext cx="8964488" cy="4869160"/>
          </a:xfrm>
        </p:spPr>
        <p:txBody>
          <a:bodyPr>
            <a:normAutofit/>
          </a:bodyPr>
          <a:lstStyle/>
          <a:p>
            <a:pPr lvl="0" algn="l">
              <a:lnSpc>
                <a:spcPct val="110000"/>
              </a:lnSpc>
              <a:spcAft>
                <a:spcPts val="528"/>
              </a:spcAft>
              <a:buFont typeface="Arial" pitchFamily="34" charset="0"/>
              <a:buChar char="•"/>
            </a:pPr>
            <a:r>
              <a:rPr lang="el-GR" sz="2400" b="1" dirty="0" smtClean="0">
                <a:solidFill>
                  <a:schemeClr val="bg2">
                    <a:lumMod val="75000"/>
                  </a:schemeClr>
                </a:solidFill>
              </a:rPr>
              <a:t>Θα διακρίνουμε τις διάφορες κατηγορίες των ανθρωπίνων δικαιωμάτων (ατομικά, κοινωνικά, πολιτικά και πνευματικά). </a:t>
            </a:r>
          </a:p>
          <a:p>
            <a:pPr lvl="0" algn="l">
              <a:lnSpc>
                <a:spcPct val="110000"/>
              </a:lnSpc>
              <a:spcAft>
                <a:spcPts val="528"/>
              </a:spcAft>
              <a:buFont typeface="Arial" pitchFamily="34" charset="0"/>
              <a:buChar char="•"/>
            </a:pPr>
            <a:r>
              <a:rPr lang="el-GR" sz="2400" b="1" dirty="0" smtClean="0">
                <a:solidFill>
                  <a:schemeClr val="bg2">
                    <a:lumMod val="75000"/>
                  </a:schemeClr>
                </a:solidFill>
              </a:rPr>
              <a:t>Θα αναγνωρίσουμε τις υποχρεώσεις του ανθρώπου και του πολίτη.</a:t>
            </a:r>
          </a:p>
          <a:p>
            <a:pPr lvl="0" algn="l">
              <a:lnSpc>
                <a:spcPct val="110000"/>
              </a:lnSpc>
              <a:spcAft>
                <a:spcPts val="528"/>
              </a:spcAft>
              <a:buFont typeface="Arial" pitchFamily="34" charset="0"/>
              <a:buChar char="•"/>
            </a:pPr>
            <a:r>
              <a:rPr lang="el-GR" sz="2400" b="1" dirty="0" smtClean="0">
                <a:solidFill>
                  <a:schemeClr val="bg2">
                    <a:lumMod val="75000"/>
                  </a:schemeClr>
                </a:solidFill>
              </a:rPr>
              <a:t>Θα γνωρίσουμε την έννοια του ρατσισμού και τις διάφορες μορφές που μπορεί να πάρει.</a:t>
            </a:r>
          </a:p>
          <a:p>
            <a:pPr lvl="0" algn="l">
              <a:lnSpc>
                <a:spcPct val="110000"/>
              </a:lnSpc>
              <a:spcAft>
                <a:spcPts val="528"/>
              </a:spcAft>
              <a:buFont typeface="Arial" pitchFamily="34" charset="0"/>
              <a:buChar char="•"/>
            </a:pPr>
            <a:r>
              <a:rPr lang="el-GR" sz="2400" b="1" dirty="0" smtClean="0">
                <a:solidFill>
                  <a:schemeClr val="bg2">
                    <a:lumMod val="75000"/>
                  </a:schemeClr>
                </a:solidFill>
              </a:rPr>
              <a:t>Θα παρουσιάσουμε στους συμμαθητές/-</a:t>
            </a:r>
            <a:r>
              <a:rPr lang="el-GR" sz="2400" b="1" dirty="0" err="1" smtClean="0">
                <a:solidFill>
                  <a:schemeClr val="bg2">
                    <a:lumMod val="75000"/>
                  </a:schemeClr>
                </a:solidFill>
              </a:rPr>
              <a:t>τριες</a:t>
            </a:r>
            <a:r>
              <a:rPr lang="el-GR" sz="2400" b="1" dirty="0" smtClean="0">
                <a:solidFill>
                  <a:schemeClr val="bg2">
                    <a:lumMod val="75000"/>
                  </a:schemeClr>
                </a:solidFill>
              </a:rPr>
              <a:t> μας τα ευρήματα των ομαδικών εργασιών μας.</a:t>
            </a:r>
          </a:p>
          <a:p>
            <a:pPr lvl="0" algn="l">
              <a:lnSpc>
                <a:spcPct val="110000"/>
              </a:lnSpc>
              <a:spcAft>
                <a:spcPts val="528"/>
              </a:spcAft>
              <a:buFont typeface="Arial" pitchFamily="34" charset="0"/>
              <a:buChar char="•"/>
            </a:pPr>
            <a:r>
              <a:rPr lang="el-GR" sz="2400" b="1" dirty="0" smtClean="0">
                <a:solidFill>
                  <a:schemeClr val="bg2">
                    <a:lumMod val="75000"/>
                  </a:schemeClr>
                </a:solidFill>
              </a:rPr>
              <a:t>Θα προσπαθήσουμε να </a:t>
            </a:r>
            <a:r>
              <a:rPr lang="el-GR" sz="2400" b="1" smtClean="0">
                <a:solidFill>
                  <a:schemeClr val="bg2">
                    <a:lumMod val="75000"/>
                  </a:schemeClr>
                </a:solidFill>
              </a:rPr>
              <a:t>επιλύσουμε συγκρούσεις με </a:t>
            </a:r>
            <a:r>
              <a:rPr lang="el-GR" sz="2400" b="1" dirty="0" smtClean="0">
                <a:solidFill>
                  <a:schemeClr val="bg2">
                    <a:lumMod val="75000"/>
                  </a:schemeClr>
                </a:solidFill>
              </a:rPr>
              <a:t>ειρηνικό τρόπο, μέσα από το θεατρικό παιχνίδι.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Ροή">
  <a:themeElements>
    <a:clrScheme name="Ροή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Ροή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Ροή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536</TotalTime>
  <Words>99</Words>
  <Application>Microsoft Office PowerPoint</Application>
  <PresentationFormat>Προβολή στην οθόνη (4:3)</PresentationFormat>
  <Paragraphs>9</Paragraphs>
  <Slides>3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3</vt:i4>
      </vt:variant>
    </vt:vector>
  </HeadingPairs>
  <TitlesOfParts>
    <vt:vector size="4" baseType="lpstr">
      <vt:lpstr>Ροή</vt:lpstr>
      <vt:lpstr>ΑΝΘΡΩΠΙΝΑ ΔΙΚΑΙΩΜΑΤΑ ΚΑΙ ΕΝΣΥΝΑΙΣΘΗΣΗ: ΑΝΤΙΜΕΤΩΠΙΖΟΝΤΑΣ ΤΟΝ ΡΑΤΣΙΣΜΟ</vt:lpstr>
      <vt:lpstr>ΈΝΑ ΒΙΝΤΕΟ ΓΙΑ ΤΗΝ ΠΑΓΚΟΣΜΙΑ ΗΜΕΡΑ ΑΝΘΡΩΠΙΝΩΝ ΔΙΚΑΙΩΜΑΤΩΝ</vt:lpstr>
      <vt:lpstr>ΜΕ ΤΙ ΘΑ ΑΣΧΟΛΗΘΟΥΜΕ: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Ο ΙΩΑΝΝΗΣ ΚΑΠΟΔΙΣΤΡΙΑΣ ΚΑΙ ΤΟ ΕΡΓΟ ΤΟΥ</dc:title>
  <dc:creator>USER</dc:creator>
  <cp:lastModifiedBy>USER</cp:lastModifiedBy>
  <cp:revision>100</cp:revision>
  <dcterms:created xsi:type="dcterms:W3CDTF">2024-02-25T08:30:47Z</dcterms:created>
  <dcterms:modified xsi:type="dcterms:W3CDTF">2024-07-03T06:09:41Z</dcterms:modified>
</cp:coreProperties>
</file>